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F644-A9DE-4094-B54F-76C78EB305F8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9F6E-0DDA-428E-9FCF-2E75970D7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ЭКСТРАКЦИЯ.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128792" cy="201622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Экстракция в системе жидкость –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жидкость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 экстракции.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Экстракция в системе твёрдое тело – жидкость.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Экстракция в системе жидкость –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жидкость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412776"/>
            <a:ext cx="6936779" cy="3816424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Экстракцией в системе жидкость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жидкость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называют процесс извлечения растворенного вещества или веществ из жидкости с помощью специальной другой жидкости, не растворяющейся или почти не растворяющейся в первой, но растворяющей экстрагируемые компоненты.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экстракции проводится в аппаратах различной конструкции — экстракторах.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Равновесие в процессах экстракции характеризует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коэффициент распределения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который равен отношению равновесных концентраций экстрагируемого вещества в обеих жидких фазах — в экстракте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рафинате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Схемы экстракции.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268760"/>
            <a:ext cx="7008787" cy="3096344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промышленности используют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периодическую экстракцию;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непрерывную экстракцию: 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- одноступенчатую;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- многоступенчатую противоточную;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- многоступенчатую с перекрестным током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экстрагента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4110"/>
            <a:ext cx="7296819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Экстракция в системе твёрдое тело – жидкость.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340768"/>
            <a:ext cx="7008787" cy="4570454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Выщелачивание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(частный случай экстракции) — это извлечение из твердого тела одного или нескольких веществ с помощью растворителя, обладающего избирательной способностью.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выщелачивания заключается в проникновении растворителя в поры твердого тела и растворении извлекаемых веществ.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Равновесие при выщелачивании устанавливается при выравнивании химических потенциалов растворенного вещества и его химического потенциала в твердом материале. Достигаемая концентрация раствора, соответствующая его насыщению, называется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растворимостью.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1350</TotalTime>
  <Words>196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Wisp</vt:lpstr>
      <vt:lpstr>Лекция 18. ЭКСТРАКЦИЯ.</vt:lpstr>
      <vt:lpstr>1. Экстракция в системе жидкость – жидкость.  </vt:lpstr>
      <vt:lpstr>2. Схемы экстракции. </vt:lpstr>
      <vt:lpstr>3. Экстракция в системе твёрдое тело – жидкость.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122</cp:revision>
  <dcterms:created xsi:type="dcterms:W3CDTF">2018-09-26T07:23:22Z</dcterms:created>
  <dcterms:modified xsi:type="dcterms:W3CDTF">2018-12-04T07:02:40Z</dcterms:modified>
</cp:coreProperties>
</file>